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sldIdLst>
    <p:sldId id="256" r:id="rId6"/>
    <p:sldId id="258" r:id="rId7"/>
    <p:sldId id="304" r:id="rId8"/>
    <p:sldId id="305" r:id="rId9"/>
    <p:sldId id="306" r:id="rId10"/>
    <p:sldId id="259" r:id="rId11"/>
    <p:sldId id="270" r:id="rId12"/>
    <p:sldId id="303" r:id="rId13"/>
    <p:sldId id="287" r:id="rId14"/>
    <p:sldId id="307" r:id="rId15"/>
    <p:sldId id="308" r:id="rId16"/>
    <p:sldId id="266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15ACEC"/>
    <a:srgbClr val="15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0" autoAdjust="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202D9-70FE-4DFA-8A95-168DB9A1BCAB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E4C4C-2B52-4F6B-BE4E-D5B8D4993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6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1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1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9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0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DDDDD"/>
                </a:solidFill>
                <a:effectLst/>
                <a:latin typeface="PT Sans"/>
              </a:rPr>
              <a:t>Actual HTTP REST services</a:t>
            </a:r>
            <a:r>
              <a:rPr lang="en-US" b="0" i="0" dirty="0">
                <a:solidFill>
                  <a:srgbClr val="DDDDDD"/>
                </a:solidFill>
                <a:effectLst/>
                <a:latin typeface="PT Sans"/>
              </a:rPr>
              <a:t>: All services in </a:t>
            </a:r>
            <a:r>
              <a:rPr lang="en-US" b="0" i="1" dirty="0" err="1">
                <a:solidFill>
                  <a:srgbClr val="DDDDDD"/>
                </a:solidFill>
                <a:effectLst/>
                <a:latin typeface="PT Sans"/>
              </a:rPr>
              <a:t>LocalStack</a:t>
            </a:r>
            <a:r>
              <a:rPr lang="en-US" b="0" i="0" dirty="0">
                <a:solidFill>
                  <a:srgbClr val="DDDDDD"/>
                </a:solidFill>
                <a:effectLst/>
                <a:latin typeface="PT Sans"/>
              </a:rPr>
              <a:t> allow actual HTTP connections on a TCP 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DDDDD"/>
                </a:solidFill>
                <a:effectLst/>
                <a:latin typeface="PT Sans"/>
              </a:rPr>
              <a:t>Language agnostic</a:t>
            </a:r>
            <a:r>
              <a:rPr lang="en-US" b="0" i="0" dirty="0">
                <a:solidFill>
                  <a:srgbClr val="DDDDDD"/>
                </a:solidFill>
                <a:effectLst/>
                <a:latin typeface="PT Sans"/>
              </a:rPr>
              <a:t>: Although </a:t>
            </a:r>
            <a:r>
              <a:rPr lang="en-US" b="0" i="1" dirty="0" err="1">
                <a:solidFill>
                  <a:srgbClr val="DDDDDD"/>
                </a:solidFill>
                <a:effectLst/>
                <a:latin typeface="PT Sans"/>
              </a:rPr>
              <a:t>LocalStack</a:t>
            </a:r>
            <a:r>
              <a:rPr lang="en-US" b="0" i="0" dirty="0">
                <a:solidFill>
                  <a:srgbClr val="DDDDDD"/>
                </a:solidFill>
                <a:effectLst/>
                <a:latin typeface="PT Sans"/>
              </a:rPr>
              <a:t> is written in Python, it works well with arbitrary programming languages and environments, due to the fact that we are using the actual REST APIs via HTTP.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 injection: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injection of the errors that frequently occur in real cloud environments — for instance,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ProvisionedThroughputExceededException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thrown by Kinesis or DynamoDB if the amount of read/write throughput is exceeded.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Isolated processes: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 services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 in separate processes. The overhead of additional processes is negligible, and the entire stack can easily be executed on any developer machine and CI server.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live in isolation as separate processes available via HTTP, which fosters true decoupling and more closely resembles the real cloud environment.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Pluggable services: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 services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easily pluggable and replaceable, due to the fact that we are using isolated processes for each service. This allows us to keep the framework up-to-date and mock whatever service we want. So you can have parts of your app communicating with AWS, and some of them can use mocks provided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localstack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2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7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29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9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E4C4C-2B52-4F6B-BE4E-D5B8D4993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9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62" y="4794251"/>
            <a:ext cx="2700076" cy="1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62" y="4794251"/>
            <a:ext cx="2700076" cy="1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00" y="4795200"/>
            <a:ext cx="2700076" cy="1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_ligh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 dirty="0"/>
              <a:t>THIS IS THE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00" y="4795200"/>
            <a:ext cx="2700076" cy="1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2684"/>
            <a:ext cx="10515600" cy="1028004"/>
          </a:xfrm>
        </p:spPr>
        <p:txBody>
          <a:bodyPr/>
          <a:lstStyle>
            <a:lvl1pPr>
              <a:defRPr>
                <a:solidFill>
                  <a:srgbClr val="15AB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1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ligh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384"/>
            <a:ext cx="10515600" cy="1027304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770" y="6318093"/>
            <a:ext cx="1080030" cy="4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60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alstack/localstack#configura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EAAA5F5-561E-4D89-8441-C3C81261D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Bogdan Bujdea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AWS locally with </a:t>
            </a:r>
            <a:r>
              <a:rPr lang="en-US" dirty="0" err="1"/>
              <a:t>LocalStack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1413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6" name="AutoShape 4" descr="Image result for home automation meme&quot;">
            <a:extLst>
              <a:ext uri="{FF2B5EF4-FFF2-40B4-BE49-F238E27FC236}">
                <a16:creationId xmlns:a16="http://schemas.microsoft.com/office/drawing/2014/main" id="{EB29AAAC-4F99-485D-8FCB-109C33A6AE0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Using environment variables like:</a:t>
            </a:r>
          </a:p>
          <a:p>
            <a:pPr>
              <a:buFontTx/>
              <a:buChar char="-"/>
            </a:pPr>
            <a:r>
              <a:rPr lang="en-US" dirty="0"/>
              <a:t>SERVICES, DEFAULT_REGION, etc.</a:t>
            </a:r>
          </a:p>
          <a:p>
            <a:pPr>
              <a:buFontTx/>
              <a:buChar char="-"/>
            </a:pPr>
            <a:r>
              <a:rPr lang="en-US" dirty="0">
                <a:hlinkClick r:id="rId3"/>
              </a:rPr>
              <a:t>https://github.com/localstack/localstack#configurations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79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Dynamically updating configuration at runtime</a:t>
            </a:r>
          </a:p>
        </p:txBody>
      </p:sp>
      <p:sp>
        <p:nvSpPr>
          <p:cNvPr id="6" name="AutoShape 4" descr="Image result for home automation meme&quot;">
            <a:extLst>
              <a:ext uri="{FF2B5EF4-FFF2-40B4-BE49-F238E27FC236}">
                <a16:creationId xmlns:a16="http://schemas.microsoft.com/office/drawing/2014/main" id="{EB29AAAC-4F99-485D-8FCB-109C33A6AE0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aws</a:t>
            </a:r>
            <a:r>
              <a:rPr lang="en-US" dirty="0"/>
              <a:t> --endpoint-</a:t>
            </a:r>
            <a:r>
              <a:rPr lang="en-US" dirty="0" err="1"/>
              <a:t>url</a:t>
            </a:r>
            <a:r>
              <a:rPr lang="en-US" dirty="0"/>
              <a:t>=http://localhost:4583 </a:t>
            </a:r>
            <a:r>
              <a:rPr lang="en-US" dirty="0" err="1"/>
              <a:t>ssm</a:t>
            </a:r>
            <a:r>
              <a:rPr lang="en-US" dirty="0"/>
              <a:t> put-parameter --name “/demo/settings/</a:t>
            </a:r>
            <a:r>
              <a:rPr lang="en-US" dirty="0" err="1"/>
              <a:t>intervalInSeconds</a:t>
            </a:r>
            <a:r>
              <a:rPr lang="en-US" dirty="0"/>
              <a:t>" --type String --value "60" --overwrite --region "us-east-1"</a:t>
            </a:r>
          </a:p>
        </p:txBody>
      </p:sp>
    </p:spTree>
    <p:extLst>
      <p:ext uri="{BB962C8B-B14F-4D97-AF65-F5344CB8AC3E}">
        <p14:creationId xmlns:p14="http://schemas.microsoft.com/office/powerpoint/2010/main" val="122297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81718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4339" y="6612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Q&amp;A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4059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145E2-5B8E-426B-83EE-3432E4E8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LocalStack</a:t>
            </a:r>
            <a:endParaRPr lang="en-US" dirty="0"/>
          </a:p>
          <a:p>
            <a:r>
              <a:rPr lang="en-US" dirty="0"/>
              <a:t>Installation</a:t>
            </a:r>
          </a:p>
          <a:p>
            <a:r>
              <a:rPr lang="en-US" dirty="0"/>
              <a:t>Configuration</a:t>
            </a:r>
          </a:p>
          <a:p>
            <a:r>
              <a:rPr lang="en-US" dirty="0"/>
              <a:t>Demo: Using </a:t>
            </a:r>
            <a:r>
              <a:rPr lang="en-US" dirty="0" err="1"/>
              <a:t>LocalStack</a:t>
            </a:r>
            <a:r>
              <a:rPr lang="en-US" dirty="0"/>
              <a:t> in .NET Core projects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571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LocalStack</a:t>
            </a:r>
            <a:endParaRPr lang="en-US" dirty="0"/>
          </a:p>
        </p:txBody>
      </p:sp>
      <p:sp>
        <p:nvSpPr>
          <p:cNvPr id="6" name="AutoShape 4" descr="Image result for home automation meme&quot;">
            <a:extLst>
              <a:ext uri="{FF2B5EF4-FFF2-40B4-BE49-F238E27FC236}">
                <a16:creationId xmlns:a16="http://schemas.microsoft.com/office/drawing/2014/main" id="{EB29AAAC-4F99-485D-8FCB-109C33A6AE0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A fully functional local AWS cloud stack</a:t>
            </a:r>
          </a:p>
          <a:p>
            <a:r>
              <a:rPr lang="en-US" dirty="0"/>
              <a:t>Provides an easy-to-use test/mocking framework for developing Cloud applications</a:t>
            </a:r>
          </a:p>
          <a:p>
            <a:r>
              <a:rPr lang="en-US" dirty="0"/>
              <a:t>Simplifies the onboarding process</a:t>
            </a:r>
          </a:p>
        </p:txBody>
      </p:sp>
    </p:spTree>
    <p:extLst>
      <p:ext uri="{BB962C8B-B14F-4D97-AF65-F5344CB8AC3E}">
        <p14:creationId xmlns:p14="http://schemas.microsoft.com/office/powerpoint/2010/main" val="287636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8736-24AB-4987-816B-56784A12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7F943-7A4F-42BA-A46A-D14BC535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HTTP REST services</a:t>
            </a:r>
          </a:p>
          <a:p>
            <a:r>
              <a:rPr lang="en-US" dirty="0"/>
              <a:t>Language agnostic</a:t>
            </a:r>
          </a:p>
          <a:p>
            <a:r>
              <a:rPr lang="en-US" dirty="0"/>
              <a:t>Error injection</a:t>
            </a:r>
          </a:p>
          <a:p>
            <a:r>
              <a:rPr lang="en-US" dirty="0"/>
              <a:t>Isolated processes</a:t>
            </a:r>
          </a:p>
          <a:p>
            <a:r>
              <a:rPr lang="en-US" dirty="0"/>
              <a:t>Pluggable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6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8736-24AB-4987-816B-56784A12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7F943-7A4F-42BA-A46A-D14BC535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python(either 2.x or 3.x)</a:t>
            </a:r>
          </a:p>
          <a:p>
            <a:r>
              <a:rPr lang="en-US" dirty="0"/>
              <a:t>pip (python package manager)</a:t>
            </a:r>
          </a:p>
          <a:p>
            <a:r>
              <a:rPr lang="en-US" dirty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2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4339" y="661256"/>
            <a:ext cx="9144000" cy="2387600"/>
          </a:xfrm>
        </p:spPr>
        <p:txBody>
          <a:bodyPr/>
          <a:lstStyle/>
          <a:p>
            <a:r>
              <a:rPr lang="en-US" dirty="0"/>
              <a:t>Installation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480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</a:t>
            </a:r>
          </a:p>
        </p:txBody>
      </p:sp>
      <p:sp>
        <p:nvSpPr>
          <p:cNvPr id="6" name="AutoShape 4" descr="Image result for home automation meme&quot;">
            <a:extLst>
              <a:ext uri="{FF2B5EF4-FFF2-40B4-BE49-F238E27FC236}">
                <a16:creationId xmlns:a16="http://schemas.microsoft.com/office/drawing/2014/main" id="{EB29AAAC-4F99-485D-8FCB-109C33A6AE01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&gt; pip install </a:t>
            </a:r>
            <a:r>
              <a:rPr lang="en-US" dirty="0" err="1"/>
              <a:t>localstack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7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B341-0288-44B8-8130-8CDD1BFC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</a:t>
            </a:r>
            <a:r>
              <a:rPr lang="en-US" dirty="0" err="1"/>
              <a:t>compose.yaml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68B49-609B-4381-BE84-2D128B7C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2144D-7C94-485A-B726-C3F67AD6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391275" cy="45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4339" y="661256"/>
            <a:ext cx="9144000" cy="2387600"/>
          </a:xfrm>
        </p:spPr>
        <p:txBody>
          <a:bodyPr/>
          <a:lstStyle/>
          <a:p>
            <a:r>
              <a:rPr lang="en-US" dirty="0"/>
              <a:t>Configuration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7614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657AFECBD4C4E89C23DD82D4E69E6" ma:contentTypeVersion="5" ma:contentTypeDescription="Create a new document." ma:contentTypeScope="" ma:versionID="f4280fe3b82caae362c72376c90815cc">
  <xsd:schema xmlns:xsd="http://www.w3.org/2001/XMLSchema" xmlns:xs="http://www.w3.org/2001/XMLSchema" xmlns:p="http://schemas.microsoft.com/office/2006/metadata/properties" xmlns:ns1="http://schemas.microsoft.com/sharepoint/v3" xmlns:ns2="ecbe8b3c-5ef7-4dcb-9461-de50f6079ebf" xmlns:ns3="2e89a083-b2f4-4b2f-b75f-9b4979a3f726" targetNamespace="http://schemas.microsoft.com/office/2006/metadata/properties" ma:root="true" ma:fieldsID="0ffd283e273d14f0ccb6e7f4c1b37765" ns1:_="" ns2:_="" ns3:_="">
    <xsd:import namespace="http://schemas.microsoft.com/sharepoint/v3"/>
    <xsd:import namespace="ecbe8b3c-5ef7-4dcb-9461-de50f6079ebf"/>
    <xsd:import namespace="2e89a083-b2f4-4b2f-b75f-9b4979a3f7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5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6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e8b3c-5ef7-4dcb-9461-de50f6079e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89a083-b2f4-4b2f-b75f-9b4979a3f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cbe8b3c-5ef7-4dcb-9461-de50f6079ebf">MAXCODE-748212775-118</_dlc_DocId>
    <_dlc_DocIdUrl xmlns="ecbe8b3c-5ef7-4dcb-9461-de50f6079ebf">
      <Url>https://maxcode.sharepoint.com/_layouts/15/DocIdRedir.aspx?ID=MAXCODE-748212775-118</Url>
      <Description>MAXCODE-748212775-118</Description>
    </_dlc_DocIdUrl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D5FE3F6-345D-464A-AA97-14477010DB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18E42C-0610-4C79-B9CC-2623C2CEE2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cbe8b3c-5ef7-4dcb-9461-de50f6079ebf"/>
    <ds:schemaRef ds:uri="2e89a083-b2f4-4b2f-b75f-9b4979a3f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C71AEF-C3AD-49E3-B7B7-5FBA6983471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C9C580E-8B32-4C94-93C0-95D96E1E4C03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2e89a083-b2f4-4b2f-b75f-9b4979a3f726"/>
    <ds:schemaRef ds:uri="ecbe8b3c-5ef7-4dcb-9461-de50f6079ebf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395</Words>
  <Application>Microsoft Office PowerPoint</Application>
  <PresentationFormat>Widescreen</PresentationFormat>
  <Paragraphs>52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PT Sans</vt:lpstr>
      <vt:lpstr>Office Theme</vt:lpstr>
      <vt:lpstr>Running AWS locally with LocalStack</vt:lpstr>
      <vt:lpstr>Agenda</vt:lpstr>
      <vt:lpstr>LocalStack</vt:lpstr>
      <vt:lpstr>Advantages</vt:lpstr>
      <vt:lpstr>Requirements</vt:lpstr>
      <vt:lpstr>Installation</vt:lpstr>
      <vt:lpstr>Pip</vt:lpstr>
      <vt:lpstr>docker-compose.yaml</vt:lpstr>
      <vt:lpstr>Configuration</vt:lpstr>
      <vt:lpstr>Configurations</vt:lpstr>
      <vt:lpstr>Dynamically updating configuration at runtime</vt:lpstr>
      <vt:lpstr>DEMO TIME</vt:lpstr>
      <vt:lpstr>Thank you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Tifrea</dc:creator>
  <cp:lastModifiedBy>Bogdan Bujdea</cp:lastModifiedBy>
  <cp:revision>62</cp:revision>
  <dcterms:modified xsi:type="dcterms:W3CDTF">2020-04-07T18:39:24Z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0x01010028A657AFECBD4C4E89C23DD82D4E69E6</vt:lpwstr>
  </property>
  <property fmtid="{D5CDD505-2E9C-101B-9397-08002B2CF9AE}" pid="3" name="_dlc_DocIdItemGuid">
    <vt:lpwstr>c3c89bfc-4a6f-4293-8929-76850dc113c4</vt:lpwstr>
  </property>
</Properties>
</file>